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D8B9F-18CF-4775-A30E-C01DB8C377D2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EB4FF-BDDA-4F14-8335-764D39B3E2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0681-98ED-42D1-BCA6-2E68AB526886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4D2E-B6E9-4D3F-BACD-8AA87D389F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0" y="0"/>
            <a:ext cx="7772400" cy="1470025"/>
          </a:xfrm>
        </p:spPr>
        <p:txBody>
          <a:bodyPr/>
          <a:lstStyle/>
          <a:p>
            <a:r>
              <a:rPr lang="en-US" b="1" dirty="0" smtClean="0"/>
              <a:t>The US &amp; The Pacific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6400800" cy="47244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Japan’s Conquests</a:t>
            </a:r>
            <a:r>
              <a:rPr lang="en-US" dirty="0" smtClean="0">
                <a:sym typeface="Wingdings" pitchFamily="2" charset="2"/>
              </a:rPr>
              <a:t> WHY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McArthur, and </a:t>
            </a:r>
            <a:r>
              <a:rPr lang="en-US" dirty="0" smtClean="0"/>
              <a:t>FDR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Bataan Death March (treatment of prisoners)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Military </a:t>
            </a:r>
            <a:r>
              <a:rPr lang="en-US" smtClean="0"/>
              <a:t>Technology &amp; Wind </a:t>
            </a:r>
            <a:r>
              <a:rPr lang="en-US" dirty="0" smtClean="0"/>
              <a:t>Talkers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Strategy </a:t>
            </a:r>
            <a:endParaRPr lang="en-US" dirty="0"/>
          </a:p>
          <a:p>
            <a:pPr marL="514350" indent="-514350" algn="l"/>
            <a:r>
              <a:rPr lang="en-US" dirty="0" smtClean="0"/>
              <a:t>       - Leapfrogging Technique </a:t>
            </a:r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smtClean="0"/>
              <a:t>Iwo Jima</a:t>
            </a:r>
          </a:p>
          <a:p>
            <a:pPr marL="514350" indent="-514350" algn="l"/>
            <a:r>
              <a:rPr lang="en-US" dirty="0" smtClean="0"/>
              <a:t>       - Atomic Bomb</a:t>
            </a:r>
          </a:p>
          <a:p>
            <a:pPr algn="l"/>
            <a:endParaRPr lang="en-US" dirty="0" smtClean="0"/>
          </a:p>
          <a:p>
            <a:pPr algn="l">
              <a:buFontTx/>
              <a:buChar char="-"/>
            </a:pPr>
            <a:endParaRPr lang="en-US" dirty="0" smtClean="0"/>
          </a:p>
          <a:p>
            <a:pPr algn="l">
              <a:buFontTx/>
              <a:buChar char="-"/>
            </a:pPr>
            <a:endParaRPr lang="en-US" dirty="0" smtClean="0"/>
          </a:p>
          <a:p>
            <a:pPr algn="l">
              <a:buFontTx/>
              <a:buChar char="-"/>
            </a:pPr>
            <a:endParaRPr lang="en-US" dirty="0" smtClean="0"/>
          </a:p>
          <a:p>
            <a:pPr algn="l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US &amp; The Pacific</vt:lpstr>
      <vt:lpstr>__________________________</vt:lpstr>
      <vt:lpstr>_________________________</vt:lpstr>
      <vt:lpstr>_______________________</vt:lpstr>
      <vt:lpstr>_________________________</vt:lpstr>
      <vt:lpstr>________________________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 &amp; The Pacific</dc:title>
  <dc:creator>starinsa</dc:creator>
  <cp:lastModifiedBy>starinsa</cp:lastModifiedBy>
  <cp:revision>2</cp:revision>
  <dcterms:created xsi:type="dcterms:W3CDTF">2012-03-07T15:13:06Z</dcterms:created>
  <dcterms:modified xsi:type="dcterms:W3CDTF">2012-03-07T17:02:24Z</dcterms:modified>
</cp:coreProperties>
</file>