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5" r:id="rId2"/>
    <p:sldId id="256" r:id="rId3"/>
    <p:sldId id="257" r:id="rId4"/>
    <p:sldId id="259" r:id="rId5"/>
    <p:sldId id="264" r:id="rId6"/>
    <p:sldId id="262" r:id="rId7"/>
    <p:sldId id="260" r:id="rId8"/>
    <p:sldId id="266" r:id="rId9"/>
    <p:sldId id="268" r:id="rId10"/>
    <p:sldId id="270" r:id="rId11"/>
    <p:sldId id="271" r:id="rId12"/>
    <p:sldId id="272" r:id="rId13"/>
    <p:sldId id="274" r:id="rId14"/>
    <p:sldId id="286" r:id="rId15"/>
    <p:sldId id="275" r:id="rId16"/>
    <p:sldId id="273" r:id="rId17"/>
    <p:sldId id="277" r:id="rId18"/>
    <p:sldId id="276" r:id="rId19"/>
    <p:sldId id="285" r:id="rId20"/>
    <p:sldId id="25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3661B-7ACE-4F44-9858-D3D99A413220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A83DD6-7D6F-44C2-A011-585381445C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7E8CF1-2BC1-49D8-AB1E-34A2359383D2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838D2-BC8D-4825-AD03-C52AFB059A0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Numbers= Men, money and industry</a:t>
            </a:r>
          </a:p>
          <a:p>
            <a:r>
              <a:rPr lang="en-US" dirty="0" smtClean="0"/>
              <a:t>2. Wise and</a:t>
            </a:r>
            <a:r>
              <a:rPr lang="en-US" baseline="0" dirty="0" smtClean="0"/>
              <a:t> compassionate leader</a:t>
            </a:r>
          </a:p>
          <a:p>
            <a:r>
              <a:rPr lang="en-US" dirty="0" smtClean="0"/>
              <a:t>3. </a:t>
            </a:r>
            <a:r>
              <a:rPr lang="en-US" u="sng" dirty="0" smtClean="0"/>
              <a:t>Fusing</a:t>
            </a:r>
            <a:r>
              <a:rPr lang="en-US" u="sng" baseline="0" dirty="0" smtClean="0"/>
              <a:t> of nation</a:t>
            </a:r>
          </a:p>
          <a:p>
            <a:pPr>
              <a:buFontTx/>
              <a:buChar char="-"/>
            </a:pPr>
            <a:r>
              <a:rPr lang="en-US" u="none" baseline="0" dirty="0" smtClean="0"/>
              <a:t>bitter- the north and south deeply resented, hated each other</a:t>
            </a:r>
          </a:p>
          <a:p>
            <a:pPr>
              <a:buFontTx/>
              <a:buChar char="-"/>
            </a:pPr>
            <a:r>
              <a:rPr lang="en-US" u="none" baseline="0" dirty="0" smtClean="0"/>
              <a:t>Left with a leader with NO vision</a:t>
            </a:r>
          </a:p>
          <a:p>
            <a:pPr>
              <a:buFontTx/>
              <a:buChar char="-"/>
            </a:pPr>
            <a:r>
              <a:rPr lang="en-US" u="none" baseline="0" dirty="0" smtClean="0"/>
              <a:t> damaging the nation</a:t>
            </a:r>
          </a:p>
          <a:p>
            <a:pPr>
              <a:buFontTx/>
              <a:buChar char="-"/>
            </a:pPr>
            <a:endParaRPr lang="en-US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Restored the union</a:t>
            </a:r>
          </a:p>
          <a:p>
            <a:r>
              <a:rPr lang="en-US" dirty="0" smtClean="0"/>
              <a:t>-Saw it as a chance to restart</a:t>
            </a:r>
          </a:p>
          <a:p>
            <a:r>
              <a:rPr lang="en-US" dirty="0" smtClean="0"/>
              <a:t>-Heal from the civil war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Homestead 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/>
              <a:buChar char="J"/>
            </a:pPr>
            <a:r>
              <a:rPr lang="en-US" dirty="0" smtClean="0">
                <a:sym typeface="Wingdings" pitchFamily="2" charset="2"/>
              </a:rPr>
              <a:t>Got</a:t>
            </a:r>
            <a:r>
              <a:rPr lang="en-US" baseline="0" dirty="0" smtClean="0">
                <a:sym typeface="Wingdings" pitchFamily="2" charset="2"/>
              </a:rPr>
              <a:t> families to move west, recover as a fresh start from the civil war</a:t>
            </a:r>
          </a:p>
          <a:p>
            <a:pPr>
              <a:buFont typeface="Wingdings"/>
              <a:buChar char="L"/>
            </a:pPr>
            <a:r>
              <a:rPr lang="en-US" baseline="0" dirty="0" smtClean="0">
                <a:sym typeface="Wingdings" pitchFamily="2" charset="2"/>
              </a:rPr>
              <a:t>Big businesses like corporate railroads took advantage and found loopholes to get public land</a:t>
            </a:r>
          </a:p>
          <a:p>
            <a:pPr>
              <a:buFont typeface="Wingdings"/>
              <a:buNone/>
            </a:pPr>
            <a:r>
              <a:rPr lang="en-US" baseline="0" dirty="0" smtClean="0">
                <a:sym typeface="Wingdings" pitchFamily="2" charset="2"/>
              </a:rPr>
              <a:t>Experiment </a:t>
            </a:r>
            <a:r>
              <a:rPr lang="en-US" baseline="0" dirty="0" err="1" smtClean="0">
                <a:sym typeface="Wingdings" pitchFamily="2" charset="2"/>
              </a:rPr>
              <a:t>bc</a:t>
            </a:r>
            <a:r>
              <a:rPr lang="en-US" baseline="0" dirty="0" smtClean="0">
                <a:sym typeface="Wingdings" pitchFamily="2" charset="2"/>
              </a:rPr>
              <a:t> you are _________________________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Grand</a:t>
            </a:r>
            <a:r>
              <a:rPr lang="en-US" baseline="0" dirty="0" smtClean="0"/>
              <a:t> Detour Plow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Technology- chicken</a:t>
            </a:r>
            <a:r>
              <a:rPr lang="en-US" baseline="0" dirty="0" smtClean="0"/>
              <a:t> and egg effect, people want more= increase technology, technology pushes people</a:t>
            </a:r>
          </a:p>
          <a:p>
            <a:r>
              <a:rPr lang="en-US" baseline="0" dirty="0" smtClean="0"/>
              <a:t>-Main train transporter</a:t>
            </a:r>
          </a:p>
          <a:p>
            <a:r>
              <a:rPr lang="en-US" baseline="0" dirty="0" smtClean="0"/>
              <a:t>- Railroads cross state line, use gov land, calls gov question into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dream, restart life civil war</a:t>
            </a:r>
          </a:p>
          <a:p>
            <a:r>
              <a:rPr lang="en-US" dirty="0" smtClean="0"/>
              <a:t>Wild grizzly man, family</a:t>
            </a:r>
          </a:p>
          <a:p>
            <a:r>
              <a:rPr lang="en-US" dirty="0" smtClean="0"/>
              <a:t>Trans-continental railroad</a:t>
            </a:r>
          </a:p>
          <a:p>
            <a:r>
              <a:rPr lang="en-US" dirty="0" smtClean="0"/>
              <a:t>politics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Civil war, hunting down tribes</a:t>
            </a:r>
          </a:p>
          <a:p>
            <a:r>
              <a:rPr lang="en-US" dirty="0" smtClean="0"/>
              <a:t>Total</a:t>
            </a:r>
            <a:r>
              <a:rPr lang="en-US" baseline="0" dirty="0" smtClean="0"/>
              <a:t> war</a:t>
            </a:r>
          </a:p>
          <a:p>
            <a:r>
              <a:rPr lang="en-US" baseline="0" dirty="0" smtClean="0"/>
              <a:t>reservations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838D2-BC8D-4825-AD03-C52AFB059A0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30000" r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B2A3F-14E2-4847-84C0-547010669C74}" type="datetimeFigureOut">
              <a:rPr lang="en-US" smtClean="0"/>
              <a:pPr/>
              <a:t>12/16/2011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9B32-00B2-4EA6-9FC9-D02426AB29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706562"/>
          </a:xfrm>
        </p:spPr>
        <p:txBody>
          <a:bodyPr>
            <a:normAutofit/>
          </a:bodyPr>
          <a:lstStyle/>
          <a:p>
            <a:r>
              <a:rPr lang="en-US" b="1" dirty="0" smtClean="0"/>
              <a:t>DO NOW (15 </a:t>
            </a:r>
            <a:r>
              <a:rPr lang="en-US" b="1" dirty="0" err="1" smtClean="0"/>
              <a:t>mins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1"/>
            <a:ext cx="8686800" cy="6019800"/>
          </a:xfrm>
        </p:spPr>
        <p:txBody>
          <a:bodyPr>
            <a:normAutofit/>
          </a:bodyPr>
          <a:lstStyle/>
          <a:p>
            <a:r>
              <a:rPr lang="en-US" dirty="0"/>
              <a:t>F</a:t>
            </a:r>
            <a:r>
              <a:rPr lang="en-US" dirty="0" smtClean="0"/>
              <a:t>inish your eulogy (funeral speech) for Lincoln       Life: 1809-1865                  President 1861-1865</a:t>
            </a:r>
          </a:p>
          <a:p>
            <a:r>
              <a:rPr lang="en-US" dirty="0" smtClean="0"/>
              <a:t>You can write from the perspective of a dear friend, a freed slave, a Lincoln supporter, a happy Southerner , a present day person looking back…. Its up to you- BE CREATIVE!</a:t>
            </a:r>
          </a:p>
          <a:p>
            <a:r>
              <a:rPr lang="en-US" dirty="0" smtClean="0"/>
              <a:t>You can use your laptops/ notes from last time</a:t>
            </a:r>
          </a:p>
          <a:p>
            <a:r>
              <a:rPr lang="en-US" dirty="0" smtClean="0"/>
              <a:t>*On notebook paper to turn in (10pts)</a:t>
            </a:r>
          </a:p>
          <a:p>
            <a:pPr algn="ctr">
              <a:buFont typeface="Wingdings"/>
              <a:buChar char="à"/>
            </a:pPr>
            <a:r>
              <a:rPr lang="en-US" i="1" dirty="0" smtClean="0">
                <a:sym typeface="Wingdings" pitchFamily="2" charset="2"/>
              </a:rPr>
              <a:t>Once you complete your Do Now, Laptops away!</a:t>
            </a:r>
          </a:p>
          <a:p>
            <a:pPr algn="ctr">
              <a:buNone/>
            </a:pPr>
            <a:r>
              <a:rPr lang="en-US" i="1" dirty="0" smtClean="0">
                <a:sym typeface="Wingdings" pitchFamily="2" charset="2"/>
              </a:rPr>
              <a:t>Please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Fun Fact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941637"/>
            <a:ext cx="8991600" cy="4830763"/>
          </a:xfrm>
        </p:spPr>
        <p:txBody>
          <a:bodyPr/>
          <a:lstStyle/>
          <a:p>
            <a:r>
              <a:rPr lang="en-US" dirty="0" smtClean="0"/>
              <a:t>The soil in the plains was awful, so little grew = </a:t>
            </a:r>
            <a:r>
              <a:rPr lang="en-US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/>
              <a:t>   _____________</a:t>
            </a:r>
            <a:r>
              <a:rPr lang="en-US" b="1" dirty="0" smtClean="0">
                <a:sym typeface="Wingdings" pitchFamily="2" charset="2"/>
              </a:rPr>
              <a:t></a:t>
            </a:r>
            <a:r>
              <a:rPr lang="en-US" b="1" dirty="0" smtClean="0"/>
              <a:t> ____________</a:t>
            </a:r>
            <a:r>
              <a:rPr lang="en-US" b="1" dirty="0" smtClean="0">
                <a:sym typeface="Wingdings" pitchFamily="2" charset="2"/>
              </a:rPr>
              <a:t>__________</a:t>
            </a:r>
            <a:endParaRPr lang="en-US" b="1" dirty="0" smtClean="0"/>
          </a:p>
          <a:p>
            <a:r>
              <a:rPr lang="en-US" b="1" dirty="0" smtClean="0"/>
              <a:t>John Deer’s </a:t>
            </a:r>
            <a:r>
              <a:rPr lang="en-US" dirty="0" smtClean="0"/>
              <a:t>Invention-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Sod became the “dirt cheap” (</a:t>
            </a:r>
            <a:r>
              <a:rPr lang="en-US" dirty="0" err="1" smtClean="0"/>
              <a:t>haha</a:t>
            </a:r>
            <a:r>
              <a:rPr lang="en-US" dirty="0" smtClean="0"/>
              <a:t>) method to build homes</a:t>
            </a:r>
          </a:p>
          <a:p>
            <a:r>
              <a:rPr lang="en-US" dirty="0" smtClean="0"/>
              <a:t>Plains homesteaders who built sod houses were called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33400" y="304800"/>
            <a:ext cx="8229600" cy="205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WILD, WILD WEST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Old Settlers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 Settlers</a:t>
            </a:r>
            <a:endParaRPr kumimoji="0" lang="en-US" sz="3200" b="1" i="0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474315"/>
            <a:ext cx="86868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Trappers, grizzly single men                                 FAMILIES=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Frontiersmen                                                            stability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1752600" y="62484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sodbusters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" y="3530025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No Soil                          No trees            No wood</a:t>
            </a:r>
          </a:p>
        </p:txBody>
      </p:sp>
      <p:sp>
        <p:nvSpPr>
          <p:cNvPr id="9" name="Rectangle 8"/>
          <p:cNvSpPr/>
          <p:nvPr/>
        </p:nvSpPr>
        <p:spPr>
          <a:xfrm>
            <a:off x="4495800" y="41148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Sod Plow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Transportation and Technology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Technology-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fight to be the main “freighter” </a:t>
            </a:r>
            <a:r>
              <a:rPr lang="en-US" dirty="0" smtClean="0">
                <a:solidFill>
                  <a:srgbClr val="002060"/>
                </a:solidFill>
              </a:rPr>
              <a:t>(</a:t>
            </a:r>
            <a:r>
              <a:rPr lang="en-US" b="1" dirty="0" smtClean="0">
                <a:solidFill>
                  <a:srgbClr val="C00000"/>
                </a:solidFill>
              </a:rPr>
              <a:t>Train company</a:t>
            </a:r>
            <a:r>
              <a:rPr lang="en-US" dirty="0" smtClean="0"/>
              <a:t>) was constant</a:t>
            </a:r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With the railroad came questions about governments power to regulate</a:t>
            </a:r>
          </a:p>
          <a:p>
            <a:pPr>
              <a:buNone/>
            </a:pPr>
            <a:r>
              <a:rPr lang="en-US" dirty="0" smtClean="0"/>
              <a:t>    -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15240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smtClean="0">
                <a:solidFill>
                  <a:srgbClr val="C00000"/>
                </a:solidFill>
              </a:rPr>
              <a:t>Chicken &amp; Egg Effect</a:t>
            </a:r>
            <a:r>
              <a:rPr lang="en-US" sz="3200" b="1" dirty="0" smtClean="0">
                <a:solidFill>
                  <a:srgbClr val="C00000"/>
                </a:solidFill>
                <a:sym typeface="Wingdings" pitchFamily="2" charset="2"/>
              </a:rPr>
              <a:t></a:t>
            </a:r>
            <a:endParaRPr 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55454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                                                                     Technology </a:t>
            </a:r>
          </a:p>
          <a:p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pushes people to be better, people push technology to be better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990600" y="5410200"/>
            <a:ext cx="7848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Trains crossed state lines, and carried cargo (goods) from other states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 who was in charge? (Caused gov to make new laws)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Pacific Railway Act of 1862- 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Lincoln- will approve a “transcontinental railroad” 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 railroad that will connect America from the East to the West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b="1" dirty="0" smtClean="0"/>
          </a:p>
          <a:p>
            <a:pPr>
              <a:buNone/>
            </a:pPr>
            <a:r>
              <a:rPr lang="en-US" sz="2400" dirty="0" smtClean="0"/>
              <a:t>“From sea to shining sea America was bound by bands of iron”</a:t>
            </a:r>
          </a:p>
          <a:p>
            <a:r>
              <a:rPr lang="en-US" b="1" dirty="0" smtClean="0"/>
              <a:t>Immigrants- </a:t>
            </a:r>
            <a:r>
              <a:rPr lang="en-US" b="1" dirty="0" smtClean="0">
                <a:solidFill>
                  <a:srgbClr val="C00000"/>
                </a:solidFill>
              </a:rPr>
              <a:t>Irish and Chinese immigrants were the majority of railroad workers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C00000"/>
                </a:solidFill>
                <a:sym typeface="Wingdings" pitchFamily="2" charset="2"/>
              </a:rPr>
              <a:t>bc</a:t>
            </a:r>
            <a:r>
              <a:rPr lang="en-US" b="1" dirty="0" smtClean="0">
                <a:solidFill>
                  <a:srgbClr val="C00000"/>
                </a:solidFill>
                <a:sym typeface="Wingdings" pitchFamily="2" charset="2"/>
              </a:rPr>
              <a:t> they would do the job for less than anyone else</a:t>
            </a:r>
            <a:endParaRPr lang="en-US" b="1" dirty="0" smtClean="0"/>
          </a:p>
          <a:p>
            <a:r>
              <a:rPr lang="en-US" b="1" dirty="0" smtClean="0"/>
              <a:t>STOP AND THINK- </a:t>
            </a:r>
            <a:r>
              <a:rPr lang="en-US" dirty="0" smtClean="0"/>
              <a:t>Lincoln wanted to sew the nation back, how did the transcontinental railroad help?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Least You Need To Know- Westward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Homestead Act of 1862 </a:t>
            </a:r>
            <a:r>
              <a:rPr lang="en-US" dirty="0" smtClean="0"/>
              <a:t>filled the space between the Mississippi and the Pacific- fueled by the _____________________</a:t>
            </a:r>
          </a:p>
          <a:p>
            <a:pPr>
              <a:buNone/>
            </a:pPr>
            <a:r>
              <a:rPr lang="en-US" dirty="0" smtClean="0"/>
              <a:t>    - Moving West was a chance to   ____________ after the ________________</a:t>
            </a:r>
          </a:p>
          <a:p>
            <a:pPr>
              <a:buNone/>
            </a:pPr>
            <a:r>
              <a:rPr lang="en-US" dirty="0" smtClean="0"/>
              <a:t>    - Changed the face of the “westerner” from ________________________ to ___________</a:t>
            </a:r>
          </a:p>
          <a:p>
            <a:r>
              <a:rPr lang="en-US" b="1" dirty="0" smtClean="0"/>
              <a:t>Technology- </a:t>
            </a:r>
            <a:r>
              <a:rPr lang="en-US" dirty="0" smtClean="0"/>
              <a:t>Specifically the  _____________ __________________ did more than ________________ to bind the Nation into 1!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1905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American Dream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971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start over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6800" y="2971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Civil War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47800" y="4038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grizzly single men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40386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families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4648200"/>
            <a:ext cx="411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Trans-Continental 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51054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railroad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0" y="56388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construction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(you have until 12:05)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YOUR PARAGRAPH!!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your paragraph, determine the KEY information (for example: key people, idea, events, battles, inventions, words etc)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Make a poster, power point, </a:t>
            </a:r>
            <a:r>
              <a:rPr lang="en-US" dirty="0" err="1" smtClean="0"/>
              <a:t>imovie</a:t>
            </a:r>
            <a:r>
              <a:rPr lang="en-US" dirty="0" smtClean="0"/>
              <a:t> or skit</a:t>
            </a:r>
          </a:p>
          <a:p>
            <a:pPr marL="514350" indent="-514350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Cover the key points in your presentation</a:t>
            </a:r>
          </a:p>
          <a:p>
            <a:pPr marL="514350" indent="-514350">
              <a:buNone/>
            </a:pPr>
            <a:r>
              <a:rPr lang="en-US" dirty="0" smtClean="0">
                <a:sym typeface="Wingdings" pitchFamily="2" charset="2"/>
              </a:rPr>
              <a:t>4. We will present to the class </a:t>
            </a:r>
          </a:p>
          <a:p>
            <a:pPr marL="514350" indent="-514350" algn="ctr">
              <a:buNone/>
            </a:pPr>
            <a:r>
              <a:rPr lang="en-US" b="1" dirty="0" smtClean="0">
                <a:sym typeface="Wingdings" pitchFamily="2" charset="2"/>
              </a:rPr>
              <a:t>50pts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“American Dream”…</a:t>
            </a:r>
            <a:br>
              <a:rPr lang="en-US" b="1" dirty="0" smtClean="0"/>
            </a:br>
            <a:r>
              <a:rPr lang="en-US" b="1" dirty="0" smtClean="0"/>
              <a:t>Native American Persecution?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Persecution= </a:t>
            </a:r>
          </a:p>
          <a:p>
            <a:r>
              <a:rPr lang="en-US" dirty="0" smtClean="0"/>
              <a:t>Indian Removal Act (1830)=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Trail Of Tears (1838-1839)=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Kansas Nebraska Act (1854)=</a:t>
            </a:r>
          </a:p>
          <a:p>
            <a:pPr>
              <a:buNone/>
            </a:pP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STOP AND THINK (it’s a BIG one!)- </a:t>
            </a:r>
            <a:r>
              <a:rPr lang="en-US" dirty="0" smtClean="0"/>
              <a:t>Why were Native Americans taken advantage of? Why were they not protected? Why do we STILL not learn about it? Is this ok?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Pushing West… Pushing Who? </a:t>
            </a:r>
            <a:br>
              <a:rPr lang="en-US" b="1" dirty="0" smtClean="0"/>
            </a:br>
            <a:r>
              <a:rPr lang="en-US" b="1" dirty="0" smtClean="0"/>
              <a:t>1862-1891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During the </a:t>
            </a:r>
            <a:r>
              <a:rPr lang="en-US" b="1" dirty="0" smtClean="0"/>
              <a:t>_________________ </a:t>
            </a:r>
            <a:r>
              <a:rPr lang="en-US" dirty="0" smtClean="0"/>
              <a:t>there was another “war” raging on as well</a:t>
            </a:r>
          </a:p>
          <a:p>
            <a:r>
              <a:rPr lang="en-US" dirty="0" smtClean="0"/>
              <a:t>Native American lands were reduced further and further.</a:t>
            </a:r>
          </a:p>
          <a:p>
            <a:r>
              <a:rPr lang="en-US" dirty="0" smtClean="0"/>
              <a:t>The “5 </a:t>
            </a:r>
            <a:r>
              <a:rPr lang="en-US" dirty="0" err="1" smtClean="0"/>
              <a:t>Civilalized</a:t>
            </a:r>
            <a:r>
              <a:rPr lang="en-US" dirty="0" smtClean="0"/>
              <a:t> Tribes” were the </a:t>
            </a:r>
            <a:r>
              <a:rPr lang="en-US" b="1" dirty="0" smtClean="0"/>
              <a:t>Cherokee, Choctaw, Chickasaw, Seminole, and the Creek Indians” </a:t>
            </a:r>
            <a:endParaRPr lang="en-US" dirty="0" smtClean="0"/>
          </a:p>
          <a:p>
            <a:r>
              <a:rPr lang="en-US" dirty="0" smtClean="0"/>
              <a:t>They were forced to live in the deserts (of what is Oklahoma today)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Defeat of Custer-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Geronimo Campaign- 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Wounded Knee-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b="1" dirty="0" smtClean="0"/>
              <a:t>Great Santee Sioux Massacre-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War of Black Hills (Sitting Bull)-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The Campaigns of Hancock And Sheridan-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Least You Need To Know- Native Americans During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Indian Wars in the West, spanning the __________________________ consisted mainly of long, exhausting </a:t>
            </a:r>
            <a:r>
              <a:rPr lang="en-US" b="1" i="1" dirty="0" smtClean="0"/>
              <a:t>pursuits </a:t>
            </a:r>
            <a:r>
              <a:rPr lang="en-US" dirty="0" smtClean="0"/>
              <a:t>(_______________________) and very few battles.</a:t>
            </a:r>
          </a:p>
          <a:p>
            <a:r>
              <a:rPr lang="en-US" dirty="0" smtClean="0"/>
              <a:t>The Strategy was to fight a “ _____________” against men, women, children, elderly </a:t>
            </a:r>
            <a:r>
              <a:rPr lang="en-US" i="1" dirty="0" smtClean="0"/>
              <a:t>as well as </a:t>
            </a:r>
            <a:r>
              <a:rPr lang="en-US" dirty="0" smtClean="0"/>
              <a:t>warriors to force Indians onto ___________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91200" y="4078069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TOTAL War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30480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hunting down tribes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057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Civil War</a:t>
            </a:r>
            <a:endParaRPr lang="en-US" sz="36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50292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</a:rPr>
              <a:t>reservation</a:t>
            </a:r>
            <a:endParaRPr lang="en-US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Baskerville Old Face" pitchFamily="18" charset="0"/>
              </a:rPr>
              <a:t>Fusing the Country Back Together</a:t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>1862-1878</a:t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/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>Remember, History OVERLAPS!</a:t>
            </a:r>
            <a:endParaRPr lang="en-US" b="1" dirty="0">
              <a:latin typeface="Baskerville Old Fac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43400"/>
            <a:ext cx="6400800" cy="1752600"/>
          </a:xfrm>
        </p:spPr>
        <p:txBody>
          <a:bodyPr/>
          <a:lstStyle/>
          <a:p>
            <a:r>
              <a:rPr lang="en-US" dirty="0" smtClean="0"/>
              <a:t>Only to lead up to the “Great War”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Exit Slip- </a:t>
            </a:r>
            <a:br>
              <a:rPr lang="en-US" b="1" dirty="0" smtClean="0"/>
            </a:br>
            <a:r>
              <a:rPr lang="en-US" sz="2700" b="1" dirty="0" smtClean="0"/>
              <a:t>ON A </a:t>
            </a:r>
            <a:r>
              <a:rPr lang="en-US" sz="2700" b="1" u="sng" dirty="0" smtClean="0"/>
              <a:t>SEPARATE SHEET OF PAPER </a:t>
            </a:r>
            <a:r>
              <a:rPr lang="en-US" sz="2700" b="1" dirty="0" smtClean="0"/>
              <a:t>-</a:t>
            </a:r>
            <a:r>
              <a:rPr lang="en-US" sz="2800" dirty="0" smtClean="0"/>
              <a:t>Use your notes!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READ </a:t>
            </a:r>
            <a:r>
              <a:rPr lang="en-US" sz="2800" dirty="0" smtClean="0"/>
              <a:t>and</a:t>
            </a:r>
            <a:r>
              <a:rPr lang="en-US" sz="2800" b="1" dirty="0" smtClean="0"/>
              <a:t> ANSWER </a:t>
            </a:r>
            <a:r>
              <a:rPr lang="en-US" sz="2800" dirty="0" smtClean="0"/>
              <a:t>each question </a:t>
            </a:r>
            <a:r>
              <a:rPr lang="en-US" sz="2800" b="1" dirty="0" smtClean="0"/>
              <a:t>FULLY!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610600" cy="5029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how the North and South each felt after the Civil War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Articulate how the Homestead Act effect America?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How were Native Americans effected by Westward expansion?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Learning Objective</a:t>
            </a:r>
            <a:br>
              <a:rPr lang="en-US" b="1" dirty="0" smtClean="0"/>
            </a:br>
            <a:r>
              <a:rPr lang="en-US" b="1" dirty="0" smtClean="0"/>
              <a:t>(You WILL </a:t>
            </a:r>
            <a:r>
              <a:rPr lang="en-US" b="1" dirty="0"/>
              <a:t>B</a:t>
            </a:r>
            <a:r>
              <a:rPr lang="en-US" b="1" dirty="0" smtClean="0"/>
              <a:t>e Able To…)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Compare how the North and South each felt after the Civil War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2. Articulate how the </a:t>
            </a:r>
            <a:r>
              <a:rPr lang="en-US" dirty="0"/>
              <a:t>H</a:t>
            </a:r>
            <a:r>
              <a:rPr lang="en-US" dirty="0" smtClean="0"/>
              <a:t>omestead </a:t>
            </a:r>
            <a:r>
              <a:rPr lang="en-US" dirty="0"/>
              <a:t>A</a:t>
            </a:r>
            <a:r>
              <a:rPr lang="en-US" dirty="0" smtClean="0"/>
              <a:t>ct effect America?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Explain how Native Americans were affected by the development of Western America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 dirty="0" smtClean="0"/>
              <a:t>Words </a:t>
            </a:r>
            <a:r>
              <a:rPr lang="en-US" b="1" dirty="0"/>
              <a:t>T</a:t>
            </a:r>
            <a:r>
              <a:rPr lang="en-US" b="1" dirty="0" smtClean="0"/>
              <a:t>o Know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Reconstruction</a:t>
            </a:r>
            <a:r>
              <a:rPr lang="en-US" dirty="0" smtClean="0"/>
              <a:t>=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b="1" dirty="0" smtClean="0"/>
              <a:t>2. Homesteaders=</a:t>
            </a:r>
          </a:p>
          <a:p>
            <a:pPr marL="514350" indent="-514350">
              <a:buNone/>
            </a:pPr>
            <a:r>
              <a:rPr lang="en-US" b="1" dirty="0" smtClean="0"/>
              <a:t>     Sodbusters= </a:t>
            </a:r>
          </a:p>
          <a:p>
            <a:pPr marL="514350" indent="-514350">
              <a:buNone/>
            </a:pPr>
            <a:r>
              <a:rPr lang="en-US" b="1" dirty="0"/>
              <a:t> </a:t>
            </a:r>
            <a:r>
              <a:rPr lang="en-US" b="1" dirty="0" smtClean="0"/>
              <a:t>    </a:t>
            </a:r>
            <a:r>
              <a:rPr lang="en-US" b="1" dirty="0" err="1" smtClean="0"/>
              <a:t>Rostabouts</a:t>
            </a:r>
            <a:r>
              <a:rPr lang="en-US" b="1" dirty="0" smtClean="0"/>
              <a:t>=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3. American Dream=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Least You Need To Know- Civil War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6106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Victory in the Civil War came down to </a:t>
            </a:r>
            <a:r>
              <a:rPr lang="en-US" b="1" dirty="0" smtClean="0"/>
              <a:t>NUMBERS </a:t>
            </a:r>
            <a:r>
              <a:rPr lang="en-US" dirty="0" smtClean="0"/>
              <a:t>the North had more…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Lincoln’s assassination </a:t>
            </a:r>
            <a:r>
              <a:rPr lang="en-US" dirty="0" smtClean="0"/>
              <a:t>deprived BOTH the North and South of a</a:t>
            </a:r>
            <a:r>
              <a:rPr lang="en-US" b="1" dirty="0" smtClean="0"/>
              <a:t>   </a:t>
            </a:r>
          </a:p>
          <a:p>
            <a:r>
              <a:rPr lang="en-US" dirty="0" smtClean="0"/>
              <a:t>Without Lincoln, </a:t>
            </a:r>
            <a:r>
              <a:rPr lang="en-US" b="1" dirty="0" smtClean="0"/>
              <a:t>reconstruction (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                                                             </a:t>
            </a:r>
            <a:r>
              <a:rPr lang="en-US" b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8382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/>
              <a:t> - </a:t>
            </a:r>
            <a:r>
              <a:rPr lang="en-US" sz="2800" b="1" dirty="0" smtClean="0">
                <a:solidFill>
                  <a:srgbClr val="C00000"/>
                </a:solidFill>
              </a:rPr>
              <a:t>People (soldiers)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- </a:t>
            </a:r>
            <a:r>
              <a:rPr lang="en-US" sz="2800" b="1" dirty="0" smtClean="0">
                <a:solidFill>
                  <a:srgbClr val="C00000"/>
                </a:solidFill>
              </a:rPr>
              <a:t>Technology (weapons, *TRANSPORTATIO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N ________</a:t>
            </a:r>
            <a:r>
              <a:rPr lang="en-US" sz="2800" b="1" dirty="0" smtClean="0">
                <a:solidFill>
                  <a:srgbClr val="C00000"/>
                </a:solidFill>
              </a:rPr>
              <a:t>)</a:t>
            </a:r>
            <a:endParaRPr lang="en-US" sz="2800" b="1" dirty="0" smtClean="0"/>
          </a:p>
          <a:p>
            <a:pPr>
              <a:buNone/>
            </a:pPr>
            <a:r>
              <a:rPr lang="en-US" sz="2800" b="1" dirty="0" smtClean="0"/>
              <a:t> - </a:t>
            </a:r>
            <a:r>
              <a:rPr lang="en-US" sz="2800" b="1" dirty="0" smtClean="0">
                <a:solidFill>
                  <a:srgbClr val="C00000"/>
                </a:solidFill>
              </a:rPr>
              <a:t>*INDUSTRY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 Big Business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366778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Wise, compassionate leader</a:t>
            </a: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 </a:t>
            </a:r>
            <a:r>
              <a:rPr lang="en-US" sz="1400" b="1" dirty="0" smtClean="0">
                <a:solidFill>
                  <a:srgbClr val="C00000"/>
                </a:solidFill>
                <a:sym typeface="Wingdings" pitchFamily="2" charset="2"/>
              </a:rPr>
              <a:t>SAVE THE UNION!</a:t>
            </a:r>
            <a:endParaRPr 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180582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                                                           Fusing back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together of the North and South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528834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/>
              <a:t>      - </a:t>
            </a:r>
            <a:r>
              <a:rPr lang="en-US" sz="3200" b="1" dirty="0" smtClean="0">
                <a:solidFill>
                  <a:srgbClr val="C00000"/>
                </a:solidFill>
              </a:rPr>
              <a:t>Bitter (North and South </a:t>
            </a:r>
            <a:r>
              <a:rPr lang="en-US" sz="3200" b="1" u="sng" dirty="0" smtClean="0">
                <a:solidFill>
                  <a:srgbClr val="C00000"/>
                </a:solidFill>
              </a:rPr>
              <a:t>HATED</a:t>
            </a:r>
            <a:r>
              <a:rPr lang="en-US" sz="3200" b="1" dirty="0" smtClean="0">
                <a:solidFill>
                  <a:srgbClr val="C00000"/>
                </a:solidFill>
              </a:rPr>
              <a:t> each other)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 - </a:t>
            </a:r>
            <a:r>
              <a:rPr lang="en-US" sz="3200" b="1" dirty="0" smtClean="0">
                <a:solidFill>
                  <a:srgbClr val="C00000"/>
                </a:solidFill>
              </a:rPr>
              <a:t>Visionless (no leader with a vision)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  - </a:t>
            </a:r>
            <a:r>
              <a:rPr lang="en-US" sz="3200" b="1" dirty="0" smtClean="0">
                <a:solidFill>
                  <a:srgbClr val="C00000"/>
                </a:solidFill>
              </a:rPr>
              <a:t>Damaging to the nation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STOP AND THINK</a:t>
            </a:r>
            <a:r>
              <a:rPr lang="en-US" b="1" dirty="0" smtClean="0"/>
              <a:t>- </a:t>
            </a:r>
            <a:r>
              <a:rPr lang="en-US" dirty="0" smtClean="0"/>
              <a:t>Why was Lincoln’s vision of </a:t>
            </a:r>
            <a:r>
              <a:rPr lang="en-US" b="1" dirty="0" smtClean="0"/>
              <a:t>SAVING THE UNION </a:t>
            </a:r>
            <a:r>
              <a:rPr lang="en-US" dirty="0" smtClean="0"/>
              <a:t>so important?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After The War Where </a:t>
            </a:r>
            <a:br>
              <a:rPr lang="en-US" b="1" dirty="0" smtClean="0"/>
            </a:br>
            <a:r>
              <a:rPr lang="en-US" b="1" dirty="0" smtClean="0"/>
              <a:t>Brothers Fought Brothers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Armies, money and the will to continue to fight won the Civil War</a:t>
            </a:r>
          </a:p>
          <a:p>
            <a:r>
              <a:rPr lang="en-US" dirty="0" smtClean="0"/>
              <a:t> </a:t>
            </a:r>
          </a:p>
          <a:p>
            <a:r>
              <a:rPr lang="en-US" dirty="0" smtClean="0"/>
              <a:t>But there was something else that helped as well…..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dirty="0" smtClean="0"/>
              <a:t>With this dream, American’s…. 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6670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SAVE THE UNION!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3758625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The “American Dream”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0" y="43434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moved West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876800"/>
            <a:ext cx="8305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3200" dirty="0" smtClean="0"/>
              <a:t>    - </a:t>
            </a:r>
            <a:r>
              <a:rPr lang="en-US" sz="3200" b="1" dirty="0" smtClean="0">
                <a:solidFill>
                  <a:srgbClr val="C00000"/>
                </a:solidFill>
              </a:rPr>
              <a:t>Saw it as a chance to start over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    - </a:t>
            </a:r>
            <a:r>
              <a:rPr lang="en-US" sz="3200" b="1" dirty="0" smtClean="0">
                <a:solidFill>
                  <a:srgbClr val="C00000"/>
                </a:solidFill>
              </a:rPr>
              <a:t>Heal from the Civil War</a:t>
            </a:r>
            <a:endParaRPr lang="en-US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Homesteaders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</a:t>
            </a:r>
            <a:r>
              <a:rPr lang="en-US" b="1" dirty="0" smtClean="0"/>
              <a:t>May 20, 1862 </a:t>
            </a:r>
            <a:r>
              <a:rPr lang="en-US" dirty="0" smtClean="0"/>
              <a:t>Lincoln signed into law, the </a:t>
            </a:r>
            <a:r>
              <a:rPr lang="en-US" b="1" dirty="0" smtClean="0">
                <a:solidFill>
                  <a:srgbClr val="C00000"/>
                </a:solidFill>
              </a:rPr>
              <a:t>                   ____________________________</a:t>
            </a:r>
            <a:r>
              <a:rPr lang="en-US" dirty="0" smtClean="0"/>
              <a:t>= Granted 160 acres of public land in the West as a </a:t>
            </a:r>
            <a:r>
              <a:rPr lang="en-US" b="1" dirty="0" smtClean="0"/>
              <a:t>homestead </a:t>
            </a:r>
          </a:p>
          <a:p>
            <a:pPr>
              <a:buNone/>
            </a:pPr>
            <a:r>
              <a:rPr lang="en-US" b="1" dirty="0" smtClean="0">
                <a:sym typeface="Wingdings" pitchFamily="2" charset="2"/>
              </a:rPr>
              <a:t></a:t>
            </a:r>
            <a:r>
              <a:rPr lang="en-US" dirty="0" smtClean="0"/>
              <a:t>“ANY person who is the head of a family, or who has arrived at the age of 21, and is a citizen of the US, or who intends to become one.”</a:t>
            </a:r>
          </a:p>
          <a:p>
            <a:pPr>
              <a:buNone/>
            </a:pPr>
            <a:r>
              <a:rPr lang="en-US" dirty="0" smtClean="0"/>
              <a:t>*The </a:t>
            </a:r>
            <a:r>
              <a:rPr lang="en-US" b="1" dirty="0" smtClean="0"/>
              <a:t>homestead act </a:t>
            </a:r>
            <a:r>
              <a:rPr lang="en-US" dirty="0" smtClean="0"/>
              <a:t>was a bold experiment in public policy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 It Successful?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YES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>
              <a:solidFill>
                <a:srgbClr val="C00000"/>
              </a:solidFill>
              <a:sym typeface="Wingdings" pitchFamily="2" charset="2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NO </a:t>
            </a:r>
            <a:r>
              <a:rPr lang="en-US" dirty="0" smtClean="0">
                <a:sym typeface="Wingdings" pitchFamily="2" charset="2"/>
              </a:rPr>
              <a:t>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>
              <a:sym typeface="Wingdings" pitchFamily="2" charset="2"/>
            </a:endParaRPr>
          </a:p>
          <a:p>
            <a:pPr>
              <a:buNone/>
            </a:pPr>
            <a:r>
              <a:rPr lang="en-US" b="1" dirty="0" smtClean="0"/>
              <a:t>STOP AND THINK- </a:t>
            </a:r>
            <a:r>
              <a:rPr lang="en-US" dirty="0" smtClean="0"/>
              <a:t>Why was the </a:t>
            </a:r>
            <a:r>
              <a:rPr lang="en-US" b="1" dirty="0" smtClean="0"/>
              <a:t>homestead act </a:t>
            </a:r>
            <a:r>
              <a:rPr lang="en-US" dirty="0" smtClean="0"/>
              <a:t>was a bold experiment in public policy?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9414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Helped people heal from the Civil War</a:t>
            </a:r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Got FAMILIES to move to the West MORE STABLE</a:t>
            </a:r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09600" y="3657600"/>
            <a:ext cx="8153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>
                <a:solidFill>
                  <a:srgbClr val="C00000"/>
                </a:solidFill>
                <a:sym typeface="Wingdings" pitchFamily="2" charset="2"/>
              </a:rPr>
              <a:t>Big business corporate (rail roads,) are going to take advantage, find loopholes and “steal” land from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1271</Words>
  <Application>Microsoft Office PowerPoint</Application>
  <PresentationFormat>On-screen Show (4:3)</PresentationFormat>
  <Paragraphs>198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DO NOW (15 mins)</vt:lpstr>
      <vt:lpstr>Fusing the Country Back Together 1862-1878  Remember, History OVERLAPS!</vt:lpstr>
      <vt:lpstr>Learning Objective (You WILL Be Able To…)</vt:lpstr>
      <vt:lpstr>Words To Know</vt:lpstr>
      <vt:lpstr>The Least You Need To Know- Civil War</vt:lpstr>
      <vt:lpstr>STOP AND THINK- Why was Lincoln’s vision of SAVING THE UNION so important? </vt:lpstr>
      <vt:lpstr>After The War Where  Brothers Fought Brothers</vt:lpstr>
      <vt:lpstr>Homesteaders</vt:lpstr>
      <vt:lpstr>Was It Successful?</vt:lpstr>
      <vt:lpstr>Fun Fact</vt:lpstr>
      <vt:lpstr>Transportation and Technology</vt:lpstr>
      <vt:lpstr>Slide 12</vt:lpstr>
      <vt:lpstr>The Least You Need To Know- Westward</vt:lpstr>
      <vt:lpstr>Presentation (you have until 12:05)</vt:lpstr>
      <vt:lpstr>“American Dream”… Native American Persecution? </vt:lpstr>
      <vt:lpstr>Pushing West… Pushing Who?  1862-1891</vt:lpstr>
      <vt:lpstr>Slide 17</vt:lpstr>
      <vt:lpstr>Slide 18</vt:lpstr>
      <vt:lpstr>The Least You Need To Know- Native Americans During the Civil War</vt:lpstr>
      <vt:lpstr>Exit Slip-  ON A SEPARATE SHEET OF PAPER -Use your notes!  READ and ANSWER each question FULLY!</vt:lpstr>
    </vt:vector>
  </TitlesOfParts>
  <Company>IPS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Fusing the Country Back Together</dc:title>
  <dc:creator>starinsa</dc:creator>
  <cp:lastModifiedBy>starinsa</cp:lastModifiedBy>
  <cp:revision>12</cp:revision>
  <dcterms:created xsi:type="dcterms:W3CDTF">2011-12-07T01:30:34Z</dcterms:created>
  <dcterms:modified xsi:type="dcterms:W3CDTF">2011-12-16T15:36:00Z</dcterms:modified>
</cp:coreProperties>
</file>