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6" r:id="rId5"/>
    <p:sldId id="267" r:id="rId6"/>
    <p:sldId id="258" r:id="rId7"/>
    <p:sldId id="265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6268" autoAdjust="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CAF-46CC-9F4A-9DD4-37335ACCF5E5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8029-4EB8-3E41-B996-24FE87B9C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CAF-46CC-9F4A-9DD4-37335ACCF5E5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8029-4EB8-3E41-B996-24FE87B9C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CAF-46CC-9F4A-9DD4-37335ACCF5E5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8029-4EB8-3E41-B996-24FE87B9C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CAF-46CC-9F4A-9DD4-37335ACCF5E5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8029-4EB8-3E41-B996-24FE87B9C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CAF-46CC-9F4A-9DD4-37335ACCF5E5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8029-4EB8-3E41-B996-24FE87B9C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CAF-46CC-9F4A-9DD4-37335ACCF5E5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8029-4EB8-3E41-B996-24FE87B9C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CAF-46CC-9F4A-9DD4-37335ACCF5E5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8029-4EB8-3E41-B996-24FE87B9C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CAF-46CC-9F4A-9DD4-37335ACCF5E5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8029-4EB8-3E41-B996-24FE87B9C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CAF-46CC-9F4A-9DD4-37335ACCF5E5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8029-4EB8-3E41-B996-24FE87B9C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CAF-46CC-9F4A-9DD4-37335ACCF5E5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8029-4EB8-3E41-B996-24FE87B9C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CAF-46CC-9F4A-9DD4-37335ACCF5E5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8029-4EB8-3E41-B996-24FE87B9C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14CAF-46CC-9F4A-9DD4-37335ACCF5E5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08029-4EB8-3E41-B996-24FE87B9C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I have a Dollar??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Life </a:t>
            </a:r>
            <a:r>
              <a:rPr lang="en-US" dirty="0"/>
              <a:t>I</a:t>
            </a:r>
            <a:r>
              <a:rPr lang="en-US" dirty="0" smtClean="0"/>
              <a:t>n The Great Depression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053"/>
            <a:ext cx="8229600" cy="5309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Smoot-Hawley Tariff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9073"/>
            <a:ext cx="8229600" cy="25807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8840" y="32497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Near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Minnesota (1931)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905203"/>
            <a:ext cx="8229600" cy="2580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dfgdfg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20" y="3333703"/>
            <a:ext cx="2035146" cy="1434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b="1" dirty="0" smtClean="0"/>
              <a:t>The Least You Need to Know…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6138"/>
            <a:ext cx="8229600" cy="52800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Exit Slip</a:t>
            </a:r>
            <a:br>
              <a:rPr lang="en-US" b="1" dirty="0" smtClean="0"/>
            </a:br>
            <a:r>
              <a:rPr lang="en-US" sz="2222" dirty="0" smtClean="0"/>
              <a:t>Separate Sheet of Paper</a:t>
            </a:r>
            <a:endParaRPr lang="en-US" sz="2222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1. How did we end up in this </a:t>
            </a:r>
            <a:r>
              <a:rPr lang="en-US" i="1" dirty="0" smtClean="0"/>
              <a:t>great</a:t>
            </a:r>
            <a:r>
              <a:rPr lang="en-US" dirty="0" smtClean="0"/>
              <a:t> depression?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How did Who was the most important social reformer, why?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How desperate were people?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4. What was the dust bowl? Why is it a metaphor for the time?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680" y="-285217"/>
            <a:ext cx="8229600" cy="1143000"/>
          </a:xfrm>
        </p:spPr>
        <p:txBody>
          <a:bodyPr/>
          <a:lstStyle/>
          <a:p>
            <a:r>
              <a:rPr lang="en-US" b="1" dirty="0" smtClean="0"/>
              <a:t>The Least You Need To Know…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9837"/>
            <a:ext cx="8229600" cy="611723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1. If drinking, when drinking- when drinking was illegal (_________________) was one them of the 1920s, the other was _________________</a:t>
            </a:r>
          </a:p>
          <a:p>
            <a:pPr>
              <a:buNone/>
            </a:pPr>
            <a:r>
              <a:rPr lang="en-US" dirty="0" smtClean="0"/>
              <a:t>2. ________________________ was when you only paid for part of what you bought.</a:t>
            </a:r>
          </a:p>
          <a:p>
            <a:pPr>
              <a:buNone/>
            </a:pPr>
            <a:r>
              <a:rPr lang="en-US" dirty="0" smtClean="0"/>
              <a:t>3. The ____________________ class was especially drawn to the idea of borrowing on credit, because they wanted to feel ________</a:t>
            </a:r>
          </a:p>
          <a:p>
            <a:pPr>
              <a:buNone/>
            </a:pPr>
            <a:r>
              <a:rPr lang="en-US" dirty="0" smtClean="0"/>
              <a:t>4. Inventions like the _________________ car- which most Americans owned, gave people a sense of luxury.</a:t>
            </a:r>
          </a:p>
          <a:p>
            <a:pPr>
              <a:buNone/>
            </a:pPr>
            <a:r>
              <a:rPr lang="en-US" dirty="0" smtClean="0"/>
              <a:t>5. Yet with all that borrowing, it meant that most Americans were in _____________________</a:t>
            </a:r>
          </a:p>
          <a:p>
            <a:pPr>
              <a:buNone/>
            </a:pPr>
            <a:r>
              <a:rPr lang="en-US" dirty="0" smtClean="0"/>
              <a:t>6. On October 29</a:t>
            </a:r>
            <a:r>
              <a:rPr lang="en-US" baseline="30000" dirty="0" smtClean="0"/>
              <a:t>th</a:t>
            </a:r>
            <a:r>
              <a:rPr lang="en-US" dirty="0" smtClean="0"/>
              <a:t>, 1929 the _______________ crashed.</a:t>
            </a:r>
          </a:p>
          <a:p>
            <a:pPr>
              <a:buNone/>
            </a:pPr>
            <a:r>
              <a:rPr lang="en-US" dirty="0" smtClean="0"/>
              <a:t>7. Leaving most American, and America as a whole _____________________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no one could pay back what they owed…. Including the ____________ and __________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8. This was the beginning of the _______________________.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b="1" dirty="0"/>
              <a:t>S</a:t>
            </a:r>
            <a:r>
              <a:rPr lang="en-US" b="1" dirty="0" smtClean="0"/>
              <a:t>ocial </a:t>
            </a:r>
            <a:r>
              <a:rPr lang="en-US" b="1" dirty="0"/>
              <a:t>R</a:t>
            </a:r>
            <a:r>
              <a:rPr lang="en-US" b="1" dirty="0" smtClean="0"/>
              <a:t>eformers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6138"/>
            <a:ext cx="8229600" cy="5280025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dirty="0" smtClean="0"/>
              <a:t>  ___________________Herbert Hoover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Senator Huey Long_________________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0391" y="3973354"/>
            <a:ext cx="1886409" cy="24240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846138"/>
            <a:ext cx="1849836" cy="2443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65" y="125543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Mary McLeod Bethune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6138"/>
            <a:ext cx="8229600" cy="5280025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1824" y="1268543"/>
            <a:ext cx="2814976" cy="41659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Dorothea Lange_________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6138"/>
            <a:ext cx="8229600" cy="52800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88166"/>
            <a:ext cx="3204188" cy="4169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6800" y="-26029"/>
            <a:ext cx="2540000" cy="25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2164"/>
          </a:xfrm>
        </p:spPr>
        <p:txBody>
          <a:bodyPr/>
          <a:lstStyle/>
          <a:p>
            <a:r>
              <a:rPr lang="en-US" b="1" dirty="0" smtClean="0"/>
              <a:t>Breadlines and </a:t>
            </a:r>
            <a:r>
              <a:rPr lang="en-US" b="1" dirty="0" err="1" smtClean="0"/>
              <a:t>Hoovervilles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4668" y="3442601"/>
            <a:ext cx="4189332" cy="3415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Describe Technological Developments During the 1920s And Their Impact On Rural and Urban America.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9910"/>
            <a:ext cx="8229600" cy="414625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Dust Bowl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6138"/>
            <a:ext cx="8229600" cy="5280025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604281"/>
            <a:ext cx="4738425" cy="32537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b="1" dirty="0" smtClean="0"/>
              <a:t>Bonus Army Marches (1932)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6138"/>
            <a:ext cx="8229600" cy="52800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b="27486"/>
          <a:stretch>
            <a:fillRect/>
          </a:stretch>
        </p:blipFill>
        <p:spPr>
          <a:xfrm>
            <a:off x="4178300" y="2921000"/>
            <a:ext cx="4965700" cy="393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283</Words>
  <Application>Microsoft Macintosh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Can I have a Dollar??</vt:lpstr>
      <vt:lpstr>The Least You Need To Know…</vt:lpstr>
      <vt:lpstr>Social Reformers </vt:lpstr>
      <vt:lpstr>Mary McLeod Bethune</vt:lpstr>
      <vt:lpstr>Dorothea Lange_________</vt:lpstr>
      <vt:lpstr>Breadlines and Hoovervilles</vt:lpstr>
      <vt:lpstr>Describe Technological Developments During the 1920s And Their Impact On Rural and Urban America.</vt:lpstr>
      <vt:lpstr>Dust Bowl</vt:lpstr>
      <vt:lpstr>Bonus Army Marches (1932)</vt:lpstr>
      <vt:lpstr>Smoot-Hawley Tariff</vt:lpstr>
      <vt:lpstr>The Least You Need to Know…</vt:lpstr>
      <vt:lpstr>Exit Slip Separate Sheet of Paper</vt:lpstr>
    </vt:vector>
  </TitlesOfParts>
  <Company>ips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have a Dollar??</dc:title>
  <dc:creator>ips ips</dc:creator>
  <cp:lastModifiedBy>ips ips</cp:lastModifiedBy>
  <cp:revision>5</cp:revision>
  <dcterms:created xsi:type="dcterms:W3CDTF">2012-02-07T14:05:42Z</dcterms:created>
  <dcterms:modified xsi:type="dcterms:W3CDTF">2012-02-07T14:24:01Z</dcterms:modified>
</cp:coreProperties>
</file>